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1" r:id="rId3"/>
    <p:sldId id="274" r:id="rId4"/>
    <p:sldId id="277" r:id="rId5"/>
    <p:sldId id="275" r:id="rId6"/>
    <p:sldId id="272" r:id="rId7"/>
    <p:sldId id="273" r:id="rId8"/>
    <p:sldId id="276" r:id="rId9"/>
    <p:sldId id="278" r:id="rId10"/>
    <p:sldId id="279" r:id="rId11"/>
    <p:sldId id="283" r:id="rId12"/>
    <p:sldId id="280" r:id="rId13"/>
    <p:sldId id="281" r:id="rId14"/>
    <p:sldId id="282" r:id="rId15"/>
    <p:sldId id="284" r:id="rId16"/>
    <p:sldId id="285" r:id="rId17"/>
    <p:sldId id="286" r:id="rId18"/>
    <p:sldId id="287" r:id="rId19"/>
    <p:sldId id="288" r:id="rId20"/>
    <p:sldId id="289" r:id="rId21"/>
    <p:sldId id="290" r:id="rId2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ítejte" id="{E75E278A-FF0E-49A4-B170-79828D63BBAD}">
          <p14:sldIdLst>
            <p14:sldId id="256"/>
          </p14:sldIdLst>
        </p14:section>
        <p14:section name="Návrh, Morfing, poznámky, spolupráce, Řekněte mi" id="{B9B51309-D148-4332-87C2-07BE32FBCA3B}">
          <p14:sldIdLst>
            <p14:sldId id="271"/>
            <p14:sldId id="274"/>
            <p14:sldId id="277"/>
            <p14:sldId id="275"/>
            <p14:sldId id="272"/>
          </p14:sldIdLst>
        </p14:section>
        <p14:section name="Další informace" id="{2CC34DB2-6590-42C0-AD4B-A04C6060184E}">
          <p14:sldIdLst>
            <p14:sldId id="273"/>
            <p14:sldId id="276"/>
            <p14:sldId id="278"/>
            <p14:sldId id="279"/>
            <p14:sldId id="283"/>
            <p14:sldId id="280"/>
            <p14:sldId id="281"/>
            <p14:sldId id="282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Oddíl bez názvu" id="{256C3EE6-04AC-4617-9AA8-9A344912A62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41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3B0E72-D486-40C6-BAE8-0A239C0B80CE}" type="datetime1">
              <a:rPr lang="cs-CZ" smtClean="0"/>
              <a:t>15.09.2025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CDC86-3E50-40F9-9C5D-EBF7F8AAFF3B}" type="datetime1">
              <a:rPr lang="cs-CZ" smtClean="0"/>
              <a:pPr/>
              <a:t>15.09.2025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164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 předlohy textů.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EEBAAA-29B5-4AF5-BC5F-7E580C29002D}" type="datetimeFigureOut">
              <a:rPr lang="cs-CZ" noProof="0" smtClean="0"/>
              <a:pPr rtl="0"/>
              <a:t>15.09.2025</a:t>
            </a:fld>
            <a:endParaRPr lang="cs-CZ" noProof="0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 dirty="0"/>
          </a:p>
        </p:txBody>
      </p:sp>
      <p:sp>
        <p:nvSpPr>
          <p:cNvPr id="10" name="Obdélník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 předlohy textů.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EEBAAA-29B5-4AF5-BC5F-7E580C29002D}" type="datetimeFigureOut">
              <a:rPr lang="cs-CZ" noProof="0" smtClean="0"/>
              <a:pPr rtl="0"/>
              <a:t>15.09.2025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7171" y="1113990"/>
            <a:ext cx="11526473" cy="2387600"/>
          </a:xfrm>
        </p:spPr>
        <p:txBody>
          <a:bodyPr rtlCol="0" anchor="ctr" anchorCtr="0">
            <a:noAutofit/>
          </a:bodyPr>
          <a:lstStyle/>
          <a:p>
            <a:pPr algn="ctr" rtl="0"/>
            <a:r>
              <a:rPr lang="cs-CZ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Průběh rekonstrukce 3. NP </a:t>
            </a:r>
            <a:br>
              <a:rPr lang="cs-CZ" sz="5200" b="1" dirty="0">
                <a:solidFill>
                  <a:schemeClr val="bg1"/>
                </a:solidFill>
              </a:rPr>
            </a:br>
            <a:br>
              <a:rPr lang="cs-CZ" sz="5200" b="1" dirty="0">
                <a:solidFill>
                  <a:schemeClr val="bg1"/>
                </a:solidFill>
              </a:rPr>
            </a:br>
            <a:endParaRPr lang="cs-CZ" sz="5200" b="1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51131B-B4D2-4329-9229-49CDA82E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22" y="2503930"/>
            <a:ext cx="3675694" cy="30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A07040-C32D-4EC0-87E8-50E983F8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88" y="218115"/>
            <a:ext cx="5564150" cy="6445743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510564" y="5666008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16. 6. 2025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F8C818-E686-4F85-B54C-809B363A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06" y="218114"/>
            <a:ext cx="5902506" cy="6445743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7" y="5677836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18. 6. 2025</a:t>
            </a:r>
          </a:p>
        </p:txBody>
      </p:sp>
    </p:spTree>
    <p:extLst>
      <p:ext uri="{BB962C8B-B14F-4D97-AF65-F5344CB8AC3E}">
        <p14:creationId xmlns:p14="http://schemas.microsoft.com/office/powerpoint/2010/main" val="26446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971FC6-382A-4243-A384-C6945C1C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906" y="166060"/>
            <a:ext cx="5941657" cy="6525880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892" y="5669447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1. 8. 2025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1B0980-E24D-4404-9BB5-5D11E37E1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6" y="166060"/>
            <a:ext cx="5620079" cy="6525880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510564" y="5666008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24. 6. 2025</a:t>
            </a:r>
          </a:p>
        </p:txBody>
      </p:sp>
    </p:spTree>
    <p:extLst>
      <p:ext uri="{BB962C8B-B14F-4D97-AF65-F5344CB8AC3E}">
        <p14:creationId xmlns:p14="http://schemas.microsoft.com/office/powerpoint/2010/main" val="2880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98698AA-27E9-495C-A91A-8D7B826F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218114"/>
            <a:ext cx="5603846" cy="6505661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510564" y="5666008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16. 6. 2025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FA9630-3C59-4F76-AFAC-07401C82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06" y="218114"/>
            <a:ext cx="5975758" cy="6505661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7" y="5677836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18. 6. 2025</a:t>
            </a:r>
          </a:p>
        </p:txBody>
      </p:sp>
    </p:spTree>
    <p:extLst>
      <p:ext uri="{BB962C8B-B14F-4D97-AF65-F5344CB8AC3E}">
        <p14:creationId xmlns:p14="http://schemas.microsoft.com/office/powerpoint/2010/main" val="30264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EAA426-9E28-4B15-8030-9B9AD113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7" y="202387"/>
            <a:ext cx="5679346" cy="6505662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510564" y="5666008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2. 7. 2025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28C3E3-54CB-4DF2-A72B-BA89DDEC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169"/>
            <a:ext cx="5894663" cy="6525880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358" y="5677836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24. 6. 2025</a:t>
            </a:r>
          </a:p>
        </p:txBody>
      </p:sp>
    </p:spTree>
    <p:extLst>
      <p:ext uri="{BB962C8B-B14F-4D97-AF65-F5344CB8AC3E}">
        <p14:creationId xmlns:p14="http://schemas.microsoft.com/office/powerpoint/2010/main" val="34511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8606124-0503-4845-836C-6578FCD1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182168"/>
            <a:ext cx="5637401" cy="6454752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510564" y="5666008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11. 7. 2025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04DB34-3167-4DDD-B736-684B3849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06" y="182168"/>
            <a:ext cx="5975757" cy="6454752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358" y="5677836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9. 7. 2025</a:t>
            </a:r>
          </a:p>
        </p:txBody>
      </p:sp>
    </p:spTree>
    <p:extLst>
      <p:ext uri="{BB962C8B-B14F-4D97-AF65-F5344CB8AC3E}">
        <p14:creationId xmlns:p14="http://schemas.microsoft.com/office/powerpoint/2010/main" val="7745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470741-31AE-43CE-8CBA-A26011EF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7" y="201624"/>
            <a:ext cx="5536733" cy="6454752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711900" y="5677836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10. 7. 2025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BC68F7-D156-42F0-B168-634615FE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39" y="201624"/>
            <a:ext cx="6076423" cy="6454752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358" y="5677836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21. 8. 2025</a:t>
            </a:r>
          </a:p>
        </p:txBody>
      </p:sp>
    </p:spTree>
    <p:extLst>
      <p:ext uri="{BB962C8B-B14F-4D97-AF65-F5344CB8AC3E}">
        <p14:creationId xmlns:p14="http://schemas.microsoft.com/office/powerpoint/2010/main" val="35348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1D37C9-D344-4931-AE42-638641C6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7" y="201625"/>
            <a:ext cx="5427677" cy="64547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17A2B5-4214-404E-9F24-E62B1170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959" y="201624"/>
            <a:ext cx="6042869" cy="64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3CF0A2-5FCE-4C6D-BB7C-9A452557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2" y="201624"/>
            <a:ext cx="5577804" cy="64547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CC0401-E792-487A-BB33-15E7F74C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07" y="201624"/>
            <a:ext cx="5916162" cy="6466459"/>
          </a:xfrm>
          <a:prstGeom prst="rect">
            <a:avLst/>
          </a:prstGeom>
        </p:spPr>
      </p:pic>
      <p:sp>
        <p:nvSpPr>
          <p:cNvPr id="9" name="Nadpis 2">
            <a:extLst>
              <a:ext uri="{FF2B5EF4-FFF2-40B4-BE49-F238E27FC236}">
                <a16:creationId xmlns:a16="http://schemas.microsoft.com/office/drawing/2014/main" id="{F15A364B-7C2A-4B2B-B1B0-516833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176" y="5506617"/>
            <a:ext cx="6877119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Jazyková učebna  1. 9. 2025</a:t>
            </a:r>
          </a:p>
        </p:txBody>
      </p:sp>
    </p:spTree>
    <p:extLst>
      <p:ext uri="{BB962C8B-B14F-4D97-AF65-F5344CB8AC3E}">
        <p14:creationId xmlns:p14="http://schemas.microsoft.com/office/powerpoint/2010/main" val="38329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F294B8-5A8A-4802-8396-83F6501B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1" y="201625"/>
            <a:ext cx="5534287" cy="64664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120270-E370-4C17-989F-0573422F2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68005" y="373388"/>
            <a:ext cx="6466459" cy="6122931"/>
          </a:xfrm>
          <a:prstGeom prst="rect">
            <a:avLst/>
          </a:prstGeom>
        </p:spPr>
      </p:pic>
      <p:sp>
        <p:nvSpPr>
          <p:cNvPr id="9" name="Nadpis 2">
            <a:extLst>
              <a:ext uri="{FF2B5EF4-FFF2-40B4-BE49-F238E27FC236}">
                <a16:creationId xmlns:a16="http://schemas.microsoft.com/office/drawing/2014/main" id="{F15A364B-7C2A-4B2B-B1B0-516833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4" y="5498228"/>
            <a:ext cx="6877119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Multimediální  učebna 1. 9. 2025</a:t>
            </a:r>
          </a:p>
        </p:txBody>
      </p:sp>
    </p:spTree>
    <p:extLst>
      <p:ext uri="{BB962C8B-B14F-4D97-AF65-F5344CB8AC3E}">
        <p14:creationId xmlns:p14="http://schemas.microsoft.com/office/powerpoint/2010/main" val="2850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972258-C2FC-40F1-94A2-F37D93F6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2" y="201624"/>
            <a:ext cx="5418416" cy="6454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BEAD7D-91DC-440F-9755-1497373A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516" y="201623"/>
            <a:ext cx="6075552" cy="6454751"/>
          </a:xfrm>
          <a:prstGeom prst="rect">
            <a:avLst/>
          </a:prstGeom>
        </p:spPr>
      </p:pic>
      <p:sp>
        <p:nvSpPr>
          <p:cNvPr id="9" name="Nadpis 2">
            <a:extLst>
              <a:ext uri="{FF2B5EF4-FFF2-40B4-BE49-F238E27FC236}">
                <a16:creationId xmlns:a16="http://schemas.microsoft.com/office/drawing/2014/main" id="{F15A364B-7C2A-4B2B-B1B0-516833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638" y="5531784"/>
            <a:ext cx="7716947" cy="64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Počítačová učebna  s 3D tiskem 1. 9. 2025</a:t>
            </a:r>
          </a:p>
        </p:txBody>
      </p:sp>
    </p:spTree>
    <p:extLst>
      <p:ext uri="{BB962C8B-B14F-4D97-AF65-F5344CB8AC3E}">
        <p14:creationId xmlns:p14="http://schemas.microsoft.com/office/powerpoint/2010/main" val="537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2F8C17-2408-4402-B099-20C17FA5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3" y="209492"/>
            <a:ext cx="5737198" cy="64639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3AE98E-C3D3-416B-8CA7-31AF485D7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9496"/>
            <a:ext cx="5897551" cy="646394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59CE305-23EF-4348-9327-F9F8D4AA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279" y="875894"/>
            <a:ext cx="6877119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Původní stav učeben 10. 6. 2025</a:t>
            </a:r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4B1FB2-186D-4774-A1FA-ACD91236D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42434" y="455191"/>
            <a:ext cx="6466460" cy="59593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DC0E5F-6F65-422D-9273-7075868D0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6" y="201625"/>
            <a:ext cx="5620626" cy="6466461"/>
          </a:xfrm>
          <a:prstGeom prst="rect">
            <a:avLst/>
          </a:prstGeom>
        </p:spPr>
      </p:pic>
      <p:sp>
        <p:nvSpPr>
          <p:cNvPr id="9" name="Nadpis 2">
            <a:extLst>
              <a:ext uri="{FF2B5EF4-FFF2-40B4-BE49-F238E27FC236}">
                <a16:creationId xmlns:a16="http://schemas.microsoft.com/office/drawing/2014/main" id="{F15A364B-7C2A-4B2B-B1B0-516833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512" y="5582118"/>
            <a:ext cx="6877119" cy="6400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Kmenové učebny  1. 9. 2025</a:t>
            </a:r>
          </a:p>
        </p:txBody>
      </p:sp>
    </p:spTree>
    <p:extLst>
      <p:ext uri="{BB962C8B-B14F-4D97-AF65-F5344CB8AC3E}">
        <p14:creationId xmlns:p14="http://schemas.microsoft.com/office/powerpoint/2010/main" val="25852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66CB2A-84C9-4584-9992-FDEB96FD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1740" y="787786"/>
            <a:ext cx="6464186" cy="52824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E968FF-FD1B-42D7-B9E9-41517D34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47" y="196907"/>
            <a:ext cx="6250795" cy="6464186"/>
          </a:xfrm>
          <a:prstGeom prst="rect">
            <a:avLst/>
          </a:prstGeom>
        </p:spPr>
      </p:pic>
      <p:sp>
        <p:nvSpPr>
          <p:cNvPr id="9" name="Nadpis 2">
            <a:extLst>
              <a:ext uri="{FF2B5EF4-FFF2-40B4-BE49-F238E27FC236}">
                <a16:creationId xmlns:a16="http://schemas.microsoft.com/office/drawing/2014/main" id="{F15A364B-7C2A-4B2B-B1B0-516833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064" y="5506617"/>
            <a:ext cx="6877119" cy="6400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Chodby ve  věžích 1. 9. 2025</a:t>
            </a:r>
          </a:p>
        </p:txBody>
      </p:sp>
    </p:spTree>
    <p:extLst>
      <p:ext uri="{BB962C8B-B14F-4D97-AF65-F5344CB8AC3E}">
        <p14:creationId xmlns:p14="http://schemas.microsoft.com/office/powerpoint/2010/main" val="41205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A9AB6D7-3A67-45D9-9366-5E5AAC27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80105" y="534015"/>
            <a:ext cx="6453189" cy="5821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510C35-2A93-4577-8F43-FBB3CD961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9595" y="612307"/>
            <a:ext cx="6453191" cy="566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74A8B1-399E-4404-87D7-E2ECDB93575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-248226" y="634115"/>
            <a:ext cx="6452629" cy="555351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E76B6B-3060-4AE2-9C32-27BD6F90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38720" y="385247"/>
            <a:ext cx="6452630" cy="60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5C4EA40-3B25-491A-9E45-221CA30D1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81666" y="494883"/>
            <a:ext cx="6472995" cy="5844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68DA315-3FC1-4544-ABAC-D593A435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2" y="180550"/>
            <a:ext cx="5696122" cy="64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977128B-0D16-4558-95D6-EC67BF99E4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2543" y="252368"/>
            <a:ext cx="5695251" cy="63532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995A3A-9E4F-44A8-953B-7261D927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2368"/>
            <a:ext cx="5843458" cy="6394276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501" y="5707953"/>
            <a:ext cx="8715072" cy="6400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Původní stav chodeb  ve věžích 10. 6. 2025</a:t>
            </a:r>
          </a:p>
        </p:txBody>
      </p:sp>
    </p:spTree>
    <p:extLst>
      <p:ext uri="{BB962C8B-B14F-4D97-AF65-F5344CB8AC3E}">
        <p14:creationId xmlns:p14="http://schemas.microsoft.com/office/powerpoint/2010/main" val="35869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E43E97E-C5D1-4DDB-9089-A4A27A038B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8447" y="220399"/>
            <a:ext cx="5662569" cy="64531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49F3E5-DD9C-40B4-BE97-8472C1E1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399"/>
            <a:ext cx="5891868" cy="6457935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id="{B6CBD2C0-EDF4-48C0-AB9B-B9D43D4A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25" y="5607285"/>
            <a:ext cx="9860714" cy="6400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Původní stav počítačové  učebny a kabinetu 10. 6. 2025</a:t>
            </a:r>
          </a:p>
        </p:txBody>
      </p:sp>
    </p:spTree>
    <p:extLst>
      <p:ext uri="{BB962C8B-B14F-4D97-AF65-F5344CB8AC3E}">
        <p14:creationId xmlns:p14="http://schemas.microsoft.com/office/powerpoint/2010/main" val="9956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831EE7-6903-400B-9060-1086D3BC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14" y="172673"/>
            <a:ext cx="5821086" cy="65422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ACB9B-D41F-4C30-BC29-9E4C15A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72" y="167780"/>
            <a:ext cx="5821086" cy="6547141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id="{7CCE0A33-EFDB-4654-9775-44FE20A0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377" y="5674397"/>
            <a:ext cx="6877119" cy="6400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Vyklízení učeben 13. 6. 2025</a:t>
            </a:r>
          </a:p>
        </p:txBody>
      </p:sp>
    </p:spTree>
    <p:extLst>
      <p:ext uri="{BB962C8B-B14F-4D97-AF65-F5344CB8AC3E}">
        <p14:creationId xmlns:p14="http://schemas.microsoft.com/office/powerpoint/2010/main" val="23461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E6E3BFB3-87EE-458C-9BB7-7A7335967B2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855516" y="218115"/>
            <a:ext cx="6061896" cy="6445743"/>
          </a:xfr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EFCFD3E5-B562-4490-87F0-1826BF52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408" y="5666008"/>
            <a:ext cx="3354506" cy="64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16. 6. 2025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23BC51-2886-4C56-8486-4F2248C6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8" y="218115"/>
            <a:ext cx="5349380" cy="6445743"/>
          </a:xfrm>
          <a:prstGeom prst="rect">
            <a:avLst/>
          </a:prstGeom>
        </p:spPr>
      </p:pic>
      <p:sp>
        <p:nvSpPr>
          <p:cNvPr id="11" name="Nadpis 2">
            <a:extLst>
              <a:ext uri="{FF2B5EF4-FFF2-40B4-BE49-F238E27FC236}">
                <a16:creationId xmlns:a16="http://schemas.microsoft.com/office/drawing/2014/main" id="{DD9249B2-3FF2-4A9D-B41D-5A745713301E}"/>
              </a:ext>
            </a:extLst>
          </p:cNvPr>
          <p:cNvSpPr txBox="1">
            <a:spLocks/>
          </p:cNvSpPr>
          <p:nvPr/>
        </p:nvSpPr>
        <p:spPr>
          <a:xfrm>
            <a:off x="1774512" y="5591905"/>
            <a:ext cx="335450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</a:rPr>
              <a:t>11. 6. 2025</a:t>
            </a:r>
          </a:p>
        </p:txBody>
      </p:sp>
    </p:spTree>
    <p:extLst>
      <p:ext uri="{BB962C8B-B14F-4D97-AF65-F5344CB8AC3E}">
        <p14:creationId xmlns:p14="http://schemas.microsoft.com/office/powerpoint/2010/main" val="25565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7310_TF10001108_Win32" id="{F3F60370-8954-452C-BEAC-C59E76D65A20}" vid="{69DC7612-A932-4349-95F6-4EFA61390B8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{A1D8A0A6-81C9-48FE-9A43-559CB6C7BA81}tf10001108_win32</Template>
  <TotalTime>311</TotalTime>
  <Words>154</Words>
  <Application>Microsoft Office PowerPoint</Application>
  <PresentationFormat>Širokoúhlá obrazovka</PresentationFormat>
  <Paragraphs>26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Segoe UI</vt:lpstr>
      <vt:lpstr>Segoe UI Light</vt:lpstr>
      <vt:lpstr>WelcomeDoc</vt:lpstr>
      <vt:lpstr>Průběh rekonstrukce 3. NP   </vt:lpstr>
      <vt:lpstr>Původní stav učeben 10. 6. 2025</vt:lpstr>
      <vt:lpstr>Prezentace aplikace PowerPoint</vt:lpstr>
      <vt:lpstr>Prezentace aplikace PowerPoint</vt:lpstr>
      <vt:lpstr>Prezentace aplikace PowerPoint</vt:lpstr>
      <vt:lpstr>Původní stav chodeb  ve věžích 10. 6. 2025</vt:lpstr>
      <vt:lpstr>Původní stav počítačové  učebny a kabinetu 10. 6. 2025</vt:lpstr>
      <vt:lpstr>Vyklízení učeben 13. 6. 2025</vt:lpstr>
      <vt:lpstr>16. 6. 2025</vt:lpstr>
      <vt:lpstr>18. 6. 2025</vt:lpstr>
      <vt:lpstr>1. 8. 2025</vt:lpstr>
      <vt:lpstr>18. 6. 2025</vt:lpstr>
      <vt:lpstr>24. 6. 2025</vt:lpstr>
      <vt:lpstr>9. 7. 2025</vt:lpstr>
      <vt:lpstr>21. 8. 2025</vt:lpstr>
      <vt:lpstr>Prezentace aplikace PowerPoint</vt:lpstr>
      <vt:lpstr>Jazyková učebna  1. 9. 2025</vt:lpstr>
      <vt:lpstr>Multimediální  učebna 1. 9. 2025</vt:lpstr>
      <vt:lpstr>Počítačová učebna  s 3D tiskem 1. 9. 2025</vt:lpstr>
      <vt:lpstr>Kmenové učebny  1. 9. 2025</vt:lpstr>
      <vt:lpstr>Chodby ve  věžích 1. 9.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Průběh rekonstrukce 3. NP</dc:title>
  <dc:creator>PC</dc:creator>
  <cp:keywords/>
  <cp:lastModifiedBy>PC</cp:lastModifiedBy>
  <cp:revision>22</cp:revision>
  <dcterms:created xsi:type="dcterms:W3CDTF">2025-09-12T06:52:06Z</dcterms:created>
  <dcterms:modified xsi:type="dcterms:W3CDTF">2025-09-15T11:30:51Z</dcterms:modified>
  <cp:version/>
</cp:coreProperties>
</file>